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9"/>
  </p:notesMasterIdLst>
  <p:sldIdLst>
    <p:sldId id="265" r:id="rId2"/>
    <p:sldId id="256" r:id="rId3"/>
    <p:sldId id="257" r:id="rId4"/>
    <p:sldId id="262" r:id="rId5"/>
    <p:sldId id="263" r:id="rId6"/>
    <p:sldId id="259" r:id="rId7"/>
    <p:sldId id="264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20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0F873-10A7-4DD1-B542-F3817D2D23CA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15E58-D86E-43C9-A451-1BBDC2460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75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列出提纲</a:t>
            </a: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CAEE3A19-5C2F-4542-973B-E42E9F855487}" type="slidenum">
              <a:rPr lang="zh-CN" altLang="en-US" smtClean="0"/>
              <a:pPr eaLnBrk="1" hangingPunct="1"/>
              <a:t>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列出提纲</a:t>
            </a:r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CAEE3A19-5C2F-4542-973B-E42E9F855487}" type="slidenum">
              <a:rPr lang="zh-CN" altLang="en-US" smtClean="0"/>
              <a:pPr eaLnBrk="1" hangingPunct="1"/>
              <a:t>5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50226">
            <a:off x="-1032629" y="-938301"/>
            <a:ext cx="2065257" cy="254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4168"/>
            <a:ext cx="5577691" cy="29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2503"/>
            <a:ext cx="3627669" cy="226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" y="3564144"/>
            <a:ext cx="9141007" cy="329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77461"/>
            <a:ext cx="11252658" cy="385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536" y="1"/>
            <a:ext cx="3063464" cy="70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80248" y="471252"/>
            <a:ext cx="6465152" cy="554355"/>
          </a:xfrm>
          <a:prstGeom prst="rect">
            <a:avLst/>
          </a:prstGeom>
        </p:spPr>
        <p:txBody>
          <a:bodyPr lIns="94207" tIns="47102" rIns="94207" bIns="47102"/>
          <a:lstStyle>
            <a:lvl1pPr>
              <a:defRPr sz="33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457948" y="6244604"/>
            <a:ext cx="2132603" cy="477553"/>
          </a:xfrm>
        </p:spPr>
        <p:txBody>
          <a:bodyPr wrap="square" lIns="94207" tIns="47102" rIns="94207" bIns="4710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824" y="6244604"/>
            <a:ext cx="2894353" cy="477553"/>
          </a:xfrm>
        </p:spPr>
        <p:txBody>
          <a:bodyPr wrap="square" lIns="94207" tIns="47102" rIns="94207" bIns="4710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39711" y="6185784"/>
            <a:ext cx="2461846" cy="476153"/>
          </a:xfrm>
        </p:spPr>
        <p:txBody>
          <a:bodyPr wrap="square" lIns="94207" tIns="47102" rIns="94207" bIns="47102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0020A97-3A1F-4049-B573-26EF407147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5089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87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7E0E8B4-2401-4616-88F3-CA6908C42A4D}" type="datetimeFigureOut">
              <a:rPr lang="zh-CN" altLang="en-US" smtClean="0"/>
              <a:t>2015/1/6</a:t>
            </a:fld>
            <a:endParaRPr lang="zh-CN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FCB9E8C-B711-44B7-AB41-42DC8494755C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F:\work\第二\大桥\未标题-1副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 descr="F:\work\第二\大桥\未标题-2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4138"/>
            <a:ext cx="914558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 descr="F:\work\第二\大桥\未标题-3副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68863"/>
            <a:ext cx="9145588" cy="169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F:\work\第二\大桥\未标题-4副本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10338"/>
            <a:ext cx="91455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 descr="F:\work\第二\大桥\未标题-5副本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2816225"/>
            <a:ext cx="8626475" cy="630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 descr="F:\work\第二\大桥\未标题-6副本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"/>
          <a:stretch>
            <a:fillRect/>
          </a:stretch>
        </p:blipFill>
        <p:spPr bwMode="auto">
          <a:xfrm>
            <a:off x="304800" y="533400"/>
            <a:ext cx="8610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8" descr="F:\work\第二\大桥\未标题-7副本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2667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9" descr="F:\work\第二\大桥\未标题-8副本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0"/>
            <a:ext cx="1905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414338" y="901700"/>
            <a:ext cx="6248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3600" b="1" dirty="0"/>
              <a:t>2015</a:t>
            </a:r>
            <a:r>
              <a:rPr lang="zh-CN" altLang="zh-CN" sz="3600" b="1" dirty="0"/>
              <a:t>年服务软件的测试与分析</a:t>
            </a:r>
            <a:r>
              <a:rPr lang="zh-CN" altLang="zh-CN" sz="3600" dirty="0"/>
              <a:t/>
            </a:r>
            <a:br>
              <a:rPr lang="zh-CN" altLang="zh-CN" sz="3600" dirty="0"/>
            </a:br>
            <a:r>
              <a:rPr lang="zh-CN" altLang="zh-CN" sz="3600" b="1" dirty="0"/>
              <a:t>研讨会</a:t>
            </a:r>
            <a:endParaRPr lang="zh-CN" altLang="en-US" sz="3600" dirty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1524000" y="2176463"/>
            <a:ext cx="4191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60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2200" y="4077072"/>
            <a:ext cx="56661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/>
              <a:t>地         址：</a:t>
            </a:r>
            <a:r>
              <a:rPr lang="zh-CN" altLang="zh-CN" sz="2000" b="1" dirty="0" smtClean="0"/>
              <a:t>北京西郊宾馆</a:t>
            </a:r>
            <a:endParaRPr lang="zh-CN" altLang="zh-CN" sz="2000" dirty="0" smtClean="0"/>
          </a:p>
          <a:p>
            <a:r>
              <a:rPr lang="zh-CN" altLang="en-US" sz="2000" b="1" dirty="0" smtClean="0"/>
              <a:t>时         间：</a:t>
            </a:r>
            <a:r>
              <a:rPr lang="en-US" altLang="zh-CN" sz="2000" b="1" dirty="0" smtClean="0"/>
              <a:t>2015</a:t>
            </a:r>
            <a:r>
              <a:rPr lang="zh-CN" altLang="zh-CN" sz="2000" b="1" dirty="0" smtClean="0"/>
              <a:t>年</a:t>
            </a:r>
            <a:r>
              <a:rPr lang="en-US" altLang="zh-CN" sz="2000" b="1" dirty="0" smtClean="0"/>
              <a:t>1</a:t>
            </a:r>
            <a:r>
              <a:rPr lang="zh-CN" altLang="zh-CN" sz="2000" b="1" dirty="0" smtClean="0"/>
              <a:t>月</a:t>
            </a:r>
            <a:r>
              <a:rPr lang="en-US" altLang="zh-CN" sz="2000" b="1" dirty="0" smtClean="0"/>
              <a:t>9-10</a:t>
            </a:r>
            <a:r>
              <a:rPr lang="zh-CN" altLang="zh-CN" sz="2000" b="1" dirty="0" smtClean="0"/>
              <a:t>日</a:t>
            </a:r>
            <a:endParaRPr lang="zh-CN" altLang="zh-CN" sz="2000" dirty="0" smtClean="0"/>
          </a:p>
          <a:p>
            <a:r>
              <a:rPr lang="zh-CN" altLang="zh-CN" sz="2000" b="1" dirty="0" smtClean="0"/>
              <a:t>主办</a:t>
            </a:r>
            <a:r>
              <a:rPr lang="zh-CN" altLang="zh-CN" sz="2000" b="1" dirty="0"/>
              <a:t>单位：北京科技大学计算机与通信工程学院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402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3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10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588602"/>
              </p:ext>
            </p:extLst>
          </p:nvPr>
        </p:nvGraphicFramePr>
        <p:xfrm>
          <a:off x="456284" y="908716"/>
          <a:ext cx="8231432" cy="573512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379592"/>
                <a:gridCol w="5273746"/>
                <a:gridCol w="1578094"/>
              </a:tblGrid>
              <a:tr h="4769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2015.01.09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注册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</a:rPr>
                        <a:t>西郊宾馆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87169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2015.01.10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071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08:30 - 08:40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开幕式 </a:t>
                      </a:r>
                      <a:r>
                        <a:rPr lang="en-US" altLang="zh-CN" sz="1600" kern="100" smtClean="0">
                          <a:solidFill>
                            <a:schemeClr val="tx1"/>
                          </a:solidFill>
                          <a:effectLst/>
                        </a:rPr>
                        <a:t>xxx</a:t>
                      </a:r>
                      <a:r>
                        <a:rPr lang="zh-CN" sz="1600" kern="100" smtClean="0">
                          <a:solidFill>
                            <a:schemeClr val="tx1"/>
                          </a:solidFill>
                          <a:effectLst/>
                        </a:rPr>
                        <a:t>致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欢迎辞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集体合影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主持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孙昌爱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08:40 - 09:20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陈宗岳：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Random Testing: An Undervalued Method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西郊宾馆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号楼</a:t>
                      </a: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CN" sz="1600" kern="100">
                          <a:solidFill>
                            <a:schemeClr val="tx1"/>
                          </a:solidFill>
                          <a:effectLst/>
                        </a:rPr>
                        <a:t>层 第七会议室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09:20 - 09:50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张路：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An Empirical Study on the Scalability of Selective Mutation Testing 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09:50 - 10:20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聂长海：</a:t>
                      </a:r>
                      <a:r>
                        <a:rPr lang="zh-CN" sz="1600" kern="0" dirty="0">
                          <a:solidFill>
                            <a:schemeClr val="tx1"/>
                          </a:solidFill>
                          <a:effectLst/>
                        </a:rPr>
                        <a:t>组合测试的最新研究进展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31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10:20 - 10:40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茶息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200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10:40 - 11:10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刘超：面向网络化应用交互特征的软件测试技术研究 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主持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: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孙昌爱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11:10 - 11:40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solidFill>
                            <a:schemeClr val="tx1"/>
                          </a:solidFill>
                          <a:effectLst/>
                        </a:rPr>
                        <a:t>李征：基于依赖性分析的模型规划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西郊宾馆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号</a:t>
                      </a: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</a:rPr>
                        <a:t>楼</a:t>
                      </a:r>
                      <a:endParaRPr lang="en-US" altLang="zh-CN" sz="1600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层 第七会议室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11:40 - 12:10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刘璘：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Requirements-Driven Software Services Evolution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12:10 - 12:40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梁鹏：</a:t>
                      </a:r>
                      <a:r>
                        <a:rPr lang="zh-CN" sz="1600" kern="0" dirty="0">
                          <a:solidFill>
                            <a:schemeClr val="tx1"/>
                          </a:solidFill>
                          <a:effectLst/>
                        </a:rPr>
                        <a:t>基于本体技术的软件体系结构归档方法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035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12:50 - 14:00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午餐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地点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: 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</a:rPr>
                        <a:t>西郊宾馆 自助餐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           </a:t>
                      </a:r>
                      <a:endParaRPr lang="zh-CN" sz="12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128397" y="194747"/>
            <a:ext cx="8780850" cy="58477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 smtClean="0"/>
              <a:t>会议日程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4357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841115"/>
              </p:ext>
            </p:extLst>
          </p:nvPr>
        </p:nvGraphicFramePr>
        <p:xfrm>
          <a:off x="457200" y="908718"/>
          <a:ext cx="8229600" cy="5256583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372697"/>
                <a:gridCol w="5286695"/>
                <a:gridCol w="1570208"/>
              </a:tblGrid>
              <a:tr h="51323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14:00 - 14:40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陈荣光：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 and Re-Testing of Services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主持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孙昌爱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637513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14:40 - 15:10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严俊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张健：轻量级的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应用软件静态分析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西郊宾馆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号楼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层 第七会议室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23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15:10 - 15:40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江贺：基于机器学习的软件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Bug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仓库挖掘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1323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15:40 - 16:00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茶息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23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16:00 - 16:30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李必信：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服务回归测试现状和发展趋势分析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主持</a:t>
                      </a:r>
                      <a:r>
                        <a:rPr lang="en-US" sz="16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孙昌</a:t>
                      </a:r>
                      <a:r>
                        <a:rPr lang="en-US" altLang="zh-CN" sz="16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sz="16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爱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23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16:30 - 17:00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巩敦卫：服务软件的进化变异测试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西郊宾馆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号楼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层 第七会议室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2646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17:00 - 17:30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刘进：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Causal Inference Based Service Dependency Graph for Statistical Service Fault Localization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1323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17:30 - 18:00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孙昌爱：面向</a:t>
                      </a: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SOA</a:t>
                      </a: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的新型软件测试技术与工具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1323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18:00-20:00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晚餐</a:t>
                      </a: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470" marR="6247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28397" y="194747"/>
            <a:ext cx="8780850" cy="58477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 smtClean="0"/>
              <a:t>会议日程</a:t>
            </a:r>
            <a:r>
              <a:rPr lang="en-US" altLang="zh-CN" sz="3200" b="1" dirty="0" smtClean="0"/>
              <a:t>(</a:t>
            </a:r>
            <a:r>
              <a:rPr lang="zh-CN" altLang="en-US" sz="3200" b="1" dirty="0" smtClean="0"/>
              <a:t>续</a:t>
            </a:r>
            <a:r>
              <a:rPr lang="en-US" altLang="zh-CN" sz="3200" b="1" dirty="0" smtClean="0"/>
              <a:t>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2819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2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北京科技大学简介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</a:t>
            </a:r>
            <a:r>
              <a:rPr lang="en-US" altLang="zh-CN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——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钢铁摇篮  熔铸辉煌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zh-CN" alt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3088" y="2780928"/>
            <a:ext cx="8110203" cy="2115875"/>
          </a:xfrm>
          <a:prstGeom prst="rect">
            <a:avLst/>
          </a:prstGeom>
          <a:noFill/>
        </p:spPr>
        <p:txBody>
          <a:bodyPr wrap="square" lIns="83732" tIns="41866" rIns="83732" bIns="41866">
            <a:spAutoFit/>
          </a:bodyPr>
          <a:lstStyle/>
          <a:p>
            <a:pPr indent="457200" algn="just"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北京科技大学于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1952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年由北洋大学、清华大学等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6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所著名大学的矿冶系科组建而成。建校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60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余年来，学校逐步实现了从单科性院校向多科性，特色型大学的转变，并逐步形成了“学风严谨，崇尚实践”的优良传统，熔铸出“求实鼎新”的精神品质，为社会培养了各类人才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15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万人，大部分已经成为国家政治、经济、科技、教育等领域的栋梁和骨干。</a:t>
            </a:r>
          </a:p>
        </p:txBody>
      </p:sp>
      <p:pic>
        <p:nvPicPr>
          <p:cNvPr id="6147" name="Picture 3" descr="H:\图片\main_pic_left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8240"/>
          <a:stretch/>
        </p:blipFill>
        <p:spPr bwMode="auto">
          <a:xfrm>
            <a:off x="0" y="-17869"/>
            <a:ext cx="9144000" cy="230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7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2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北京科技大学简介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</a:t>
            </a:r>
            <a:r>
              <a:rPr lang="en-US" altLang="zh-CN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——</a:t>
            </a:r>
            <a:r>
              <a:rPr lang="zh-CN" altLang="en-US" sz="44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师资队伍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zh-CN" alt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60" y="2420888"/>
            <a:ext cx="792088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defRPr/>
            </a:pPr>
            <a:r>
              <a:rPr lang="zh-CN" altLang="en-US" dirty="0" smtClean="0">
                <a:effectLst/>
                <a:latin typeface="+mn-ea"/>
              </a:rPr>
              <a:t> 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北京科技大学拥有一支治学严谨的师资队伍。教职工总数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2902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人，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其中专任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教师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1787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。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中国科学院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院士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中国工程院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院士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国家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“千人计划”入选者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7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国务院学位委员会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委员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国家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学科评议组成员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6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国家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“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973”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首席专家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3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国家级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有突出贡献专家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14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部级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有突出贡献专家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13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“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长江学者奖励计划”特聘教授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12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人、讲座教授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3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11" name="Picture 3" descr="H:\图片\main_pic_left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8240"/>
          <a:stretch/>
        </p:blipFill>
        <p:spPr bwMode="auto">
          <a:xfrm>
            <a:off x="0" y="-17869"/>
            <a:ext cx="9144000" cy="230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92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计算机与通信工学院简介</a:t>
            </a: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                     </a:t>
            </a:r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——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厚德博学 求实创新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zh-CN" alt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5327" y="2564904"/>
            <a:ext cx="78488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defRPr/>
            </a:pPr>
            <a:r>
              <a:rPr lang="zh-CN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北京科技大学计算机与通信工程学院源于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1973</a:t>
            </a:r>
            <a:r>
              <a:rPr lang="zh-CN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年成立的计算机教研室，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1975</a:t>
            </a:r>
            <a:r>
              <a:rPr lang="zh-CN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年设立计算机应用专业，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1986</a:t>
            </a:r>
            <a:r>
              <a:rPr lang="zh-CN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年成立计算机系，下设计算机软件工程教研室、计算机应用教研室和计算中心。经过近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40</a:t>
            </a:r>
            <a:r>
              <a:rPr lang="zh-CN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年的建设，计算机与通信工程学院在学科建设、科学研究水平和教育教学质量上实现了跨越式的发展与大力提升。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2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计算机与通信工学院简介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/>
            </a:r>
            <a:b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zh-CN" altLang="en-US" sz="3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5327" y="2420888"/>
            <a:ext cx="784887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defRPr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学院拥有一支知识结构合理、年龄结构合理、学术思想活跃的一流师资队伍。学院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现有教职工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120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，专任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教师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90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人，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其中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中科院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院士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长江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学者特聘教授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国家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杰出青年科学基金获得者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教育部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新世纪优秀人才</a:t>
            </a:r>
            <a:r>
              <a:rPr lang="en-US" altLang="zh-CN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4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北京市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教学名师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1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博士生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导师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23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教授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27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Ø"/>
              <a:defRPr/>
            </a:pP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副教授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38</a:t>
            </a:r>
            <a:r>
              <a:rPr lang="zh-CN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人</a:t>
            </a:r>
            <a:endParaRPr lang="en-US" altLang="zh-CN" sz="2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03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2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1718</TotalTime>
  <Words>573</Words>
  <Application>Microsoft Office PowerPoint</Application>
  <PresentationFormat>全屏显示(4:3)</PresentationFormat>
  <Paragraphs>91</Paragraphs>
  <Slides>7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流畅</vt:lpstr>
      <vt:lpstr>PowerPoint 演示文稿</vt:lpstr>
      <vt:lpstr>PowerPoint 演示文稿</vt:lpstr>
      <vt:lpstr>PowerPoint 演示文稿</vt:lpstr>
      <vt:lpstr>北京科技大学简介                     ——钢铁摇篮  熔铸辉煌 </vt:lpstr>
      <vt:lpstr>北京科技大学简介                     ——师资队伍 </vt:lpstr>
      <vt:lpstr>计算机与通信工学院简介                       ——厚德博学 求实创新 </vt:lpstr>
      <vt:lpstr>计算机与通信工学院简介 </vt:lpstr>
    </vt:vector>
  </TitlesOfParts>
  <Company>USTB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ZhangXin</dc:creator>
  <cp:lastModifiedBy>ZhangXin</cp:lastModifiedBy>
  <cp:revision>17</cp:revision>
  <dcterms:created xsi:type="dcterms:W3CDTF">2015-01-06T02:58:28Z</dcterms:created>
  <dcterms:modified xsi:type="dcterms:W3CDTF">2015-01-07T07:39:45Z</dcterms:modified>
</cp:coreProperties>
</file>